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4" r:id="rId2"/>
    <p:sldMasterId id="2147483652" r:id="rId3"/>
  </p:sldMasterIdLst>
  <p:notesMasterIdLst>
    <p:notesMasterId r:id="rId17"/>
  </p:notesMasterIdLst>
  <p:sldIdLst>
    <p:sldId id="256" r:id="rId4"/>
    <p:sldId id="265" r:id="rId5"/>
    <p:sldId id="287" r:id="rId6"/>
    <p:sldId id="268" r:id="rId7"/>
    <p:sldId id="284" r:id="rId8"/>
    <p:sldId id="285" r:id="rId9"/>
    <p:sldId id="286" r:id="rId10"/>
    <p:sldId id="270" r:id="rId11"/>
    <p:sldId id="279" r:id="rId12"/>
    <p:sldId id="280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99CC"/>
    <a:srgbClr val="009999"/>
    <a:srgbClr val="669900"/>
    <a:srgbClr val="CCFF99"/>
    <a:srgbClr val="CCCCFF"/>
    <a:srgbClr val="99CCCC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55" autoAdjust="0"/>
    <p:restoredTop sz="92043" autoAdjust="0"/>
  </p:normalViewPr>
  <p:slideViewPr>
    <p:cSldViewPr>
      <p:cViewPr varScale="1">
        <p:scale>
          <a:sx n="65" d="100"/>
          <a:sy n="65" d="100"/>
        </p:scale>
        <p:origin x="-9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37AFB999-5EBE-4D74-A656-1C3BAA3FC74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44CF23-E370-4748-ADA4-E27C15183874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4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1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89588"/>
            <a:ext cx="76358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4052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TECHNOLOGIES CO., LTD.</a:t>
            </a:r>
            <a:endParaRPr lang="en-US" altLang="zh-CN" sz="2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333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/>
              <a:t>www.huawei.com</a:t>
            </a:r>
          </a:p>
        </p:txBody>
      </p:sp>
      <p:sp>
        <p:nvSpPr>
          <p:cNvPr id="44055" name="Rectangle 23"/>
          <p:cNvSpPr>
            <a:spLocks noChangeArrowheads="1"/>
          </p:cNvSpPr>
          <p:nvPr/>
        </p:nvSpPr>
        <p:spPr bwMode="auto">
          <a:xfrm>
            <a:off x="3984625" y="6207125"/>
            <a:ext cx="1625600" cy="26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Confidential </a:t>
            </a:r>
          </a:p>
        </p:txBody>
      </p: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6792913" y="247650"/>
            <a:ext cx="1468437" cy="292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b="1">
                <a:solidFill>
                  <a:srgbClr val="666666"/>
                </a:solidFill>
              </a:rPr>
              <a:t>Security Level:</a:t>
            </a:r>
            <a:r>
              <a:rPr lang="zh-CN" altLang="en-US" b="1">
                <a:solidFill>
                  <a:srgbClr val="666666"/>
                </a:solidFill>
              </a:rPr>
              <a:t> </a:t>
            </a:r>
          </a:p>
        </p:txBody>
      </p:sp>
      <p:sp>
        <p:nvSpPr>
          <p:cNvPr id="44058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684213" y="282575"/>
            <a:ext cx="2133600" cy="474663"/>
          </a:xfrm>
        </p:spPr>
        <p:txBody>
          <a:bodyPr lIns="80139" tIns="40069" rIns="80139" bIns="40069"/>
          <a:lstStyle>
            <a:lvl1pPr>
              <a:lnSpc>
                <a:spcPct val="100000"/>
              </a:lnSpc>
              <a:defRPr>
                <a:latin typeface="+mn-lt"/>
              </a:defRPr>
            </a:lvl1pPr>
          </a:lstStyle>
          <a:p>
            <a:fld id="{5BB1AD35-F54B-4790-8DDE-74062A0EA31C}" type="datetime1">
              <a:rPr lang="zh-CN" altLang="en-US"/>
              <a:pPr/>
              <a:t>2010-3-11</a:t>
            </a:fld>
            <a:endParaRPr lang="en-US" altLang="zh-CN"/>
          </a:p>
        </p:txBody>
      </p:sp>
      <p:sp>
        <p:nvSpPr>
          <p:cNvPr id="4409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ED506115-C93E-4FE4-85A3-106C8F8B31A5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430213"/>
            <a:ext cx="1981200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430213"/>
            <a:ext cx="5795962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6941316F-151D-4E01-80D3-9128AAC79B96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956E4448-594E-4865-91E3-B55C10C40CE2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638175"/>
            <a:ext cx="1981200" cy="5197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638175"/>
            <a:ext cx="5795962" cy="5197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FE873D99-B593-4D89-99DA-1112C6724F8F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2EACA5E1-4C98-4B1F-8E1F-7948B7DF4709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79F4F149-4E85-4451-ACEA-7F6C0F4F2E7C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D0F3B5E6-394B-4D03-A9D4-F1F8FFCF0E75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F6E6A5C5-2C71-4E52-A62C-C8ED2BD14572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4163C9B6-4B7C-49DC-BB79-A3D23CF394AF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759A7EEB-57C7-43B0-9020-EA4A5824191A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51" name="Picture 79" descr="d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4588"/>
            <a:ext cx="91503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52463" y="6438900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TECHNOLOGIES CO., LTD.</a:t>
            </a:r>
            <a:endParaRPr lang="en-US" altLang="zh-CN" sz="22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8681" name="Picture 9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8875" y="6399213"/>
            <a:ext cx="1311275" cy="312737"/>
          </a:xfrm>
          <a:prstGeom prst="rect">
            <a:avLst/>
          </a:prstGeom>
          <a:noFill/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1113" y="6489700"/>
            <a:ext cx="2097087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801688" eaLnBrk="0" hangingPunct="0">
              <a:lnSpc>
                <a:spcPct val="85000"/>
              </a:lnSpc>
              <a:defRPr sz="1200">
                <a:solidFill>
                  <a:schemeClr val="tx1"/>
                </a:solidFill>
                <a:latin typeface="FrutigerNext LT Bold" pitchFamily="1" charset="0"/>
              </a:defRPr>
            </a:lvl1pPr>
          </a:lstStyle>
          <a:p>
            <a:r>
              <a:rPr lang="de-DE"/>
              <a:t>Page </a:t>
            </a:r>
            <a:fld id="{DE708658-5FA0-4C19-AE56-66F81318076F}" type="slidenum">
              <a:rPr lang="de-DE"/>
              <a:pPr/>
              <a:t>‹#›</a:t>
            </a:fld>
            <a:endParaRPr lang="en-GB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430213"/>
            <a:ext cx="7745412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39" tIns="40069" rIns="80139" bIns="400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3892550" y="6438900"/>
            <a:ext cx="1625600" cy="26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Confidential 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1908175" y="528638"/>
            <a:ext cx="1844675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:32-35pt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en-US" altLang="zh-CN" sz="1100">
                <a:ea typeface="华文细黑" pitchFamily="2" charset="-122"/>
              </a:rPr>
              <a:t>FrutigerNext LT Medium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:30-32pt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:20-22pt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:18pt 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en-US" altLang="zh-CN" sz="1100">
                <a:ea typeface="华文细黑" pitchFamily="2" charset="-122"/>
              </a:rPr>
              <a:t>FrutigerNext LT Regular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:18-20pt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):18pt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9199563" y="1423988"/>
            <a:ext cx="1049337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建议同一页面内不超过四种颜色，以下是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13</a:t>
            </a: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组配色方案，同一页面内只选择一组使用。（仅供参考）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9199563" y="-61913"/>
            <a:ext cx="1049337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.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4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9269413" y="3429000"/>
            <a:ext cx="919162" cy="34909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25" tIns="45712" rIns="91425" bIns="45712" anchor="ctr">
            <a:spAutoFit/>
          </a:bodyPr>
          <a:lstStyle/>
          <a:p>
            <a:endParaRPr lang="en-US"/>
          </a:p>
        </p:txBody>
      </p:sp>
      <p:grpSp>
        <p:nvGrpSpPr>
          <p:cNvPr id="28753" name="Group 81"/>
          <p:cNvGrpSpPr>
            <a:grpSpLocks/>
          </p:cNvGrpSpPr>
          <p:nvPr/>
        </p:nvGrpSpPr>
        <p:grpSpPr bwMode="auto">
          <a:xfrm>
            <a:off x="9355138" y="3789363"/>
            <a:ext cx="739775" cy="182562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58" name="Group 86"/>
          <p:cNvGrpSpPr>
            <a:grpSpLocks/>
          </p:cNvGrpSpPr>
          <p:nvPr/>
        </p:nvGrpSpPr>
        <p:grpSpPr bwMode="auto">
          <a:xfrm>
            <a:off x="9355138" y="4005263"/>
            <a:ext cx="739775" cy="182562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63" name="Group 91"/>
          <p:cNvGrpSpPr>
            <a:grpSpLocks/>
          </p:cNvGrpSpPr>
          <p:nvPr/>
        </p:nvGrpSpPr>
        <p:grpSpPr bwMode="auto">
          <a:xfrm>
            <a:off x="9355138" y="4221163"/>
            <a:ext cx="739775" cy="1825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68" name="Group 96"/>
          <p:cNvGrpSpPr>
            <a:grpSpLocks/>
          </p:cNvGrpSpPr>
          <p:nvPr/>
        </p:nvGrpSpPr>
        <p:grpSpPr bwMode="auto">
          <a:xfrm>
            <a:off x="9355138" y="3573463"/>
            <a:ext cx="739775" cy="188912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73" name="Group 101"/>
          <p:cNvGrpSpPr>
            <a:grpSpLocks/>
          </p:cNvGrpSpPr>
          <p:nvPr/>
        </p:nvGrpSpPr>
        <p:grpSpPr bwMode="auto">
          <a:xfrm>
            <a:off x="9355138" y="4581525"/>
            <a:ext cx="739775" cy="182563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78" name="Group 106"/>
          <p:cNvGrpSpPr>
            <a:grpSpLocks/>
          </p:cNvGrpSpPr>
          <p:nvPr/>
        </p:nvGrpSpPr>
        <p:grpSpPr bwMode="auto">
          <a:xfrm>
            <a:off x="9355138" y="4797425"/>
            <a:ext cx="739775" cy="18256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83" name="Group 111"/>
          <p:cNvGrpSpPr>
            <a:grpSpLocks/>
          </p:cNvGrpSpPr>
          <p:nvPr/>
        </p:nvGrpSpPr>
        <p:grpSpPr bwMode="auto">
          <a:xfrm>
            <a:off x="9355138" y="5013325"/>
            <a:ext cx="739775" cy="182563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88" name="Group 116"/>
          <p:cNvGrpSpPr>
            <a:grpSpLocks/>
          </p:cNvGrpSpPr>
          <p:nvPr/>
        </p:nvGrpSpPr>
        <p:grpSpPr bwMode="auto">
          <a:xfrm>
            <a:off x="9355138" y="5373688"/>
            <a:ext cx="739775" cy="182562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93" name="Group 121"/>
          <p:cNvGrpSpPr>
            <a:grpSpLocks/>
          </p:cNvGrpSpPr>
          <p:nvPr/>
        </p:nvGrpSpPr>
        <p:grpSpPr bwMode="auto">
          <a:xfrm>
            <a:off x="9355138" y="5589588"/>
            <a:ext cx="739775" cy="182562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798" name="Group 126"/>
          <p:cNvGrpSpPr>
            <a:grpSpLocks/>
          </p:cNvGrpSpPr>
          <p:nvPr/>
        </p:nvGrpSpPr>
        <p:grpSpPr bwMode="auto">
          <a:xfrm>
            <a:off x="9355138" y="5805488"/>
            <a:ext cx="739775" cy="182562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803" name="Group 131"/>
          <p:cNvGrpSpPr>
            <a:grpSpLocks/>
          </p:cNvGrpSpPr>
          <p:nvPr/>
        </p:nvGrpSpPr>
        <p:grpSpPr bwMode="auto">
          <a:xfrm>
            <a:off x="9355138" y="6165850"/>
            <a:ext cx="739775" cy="182563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808" name="Group 136"/>
          <p:cNvGrpSpPr>
            <a:grpSpLocks/>
          </p:cNvGrpSpPr>
          <p:nvPr/>
        </p:nvGrpSpPr>
        <p:grpSpPr bwMode="auto">
          <a:xfrm>
            <a:off x="9355138" y="6391275"/>
            <a:ext cx="739775" cy="182563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813" name="Group 141"/>
          <p:cNvGrpSpPr>
            <a:grpSpLocks/>
          </p:cNvGrpSpPr>
          <p:nvPr/>
        </p:nvGrpSpPr>
        <p:grpSpPr bwMode="auto">
          <a:xfrm>
            <a:off x="9355138" y="6615113"/>
            <a:ext cx="739775" cy="182562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/>
  <p:txStyles>
    <p:titleStyle>
      <a:lvl1pPr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2pPr>
      <a:lvl3pPr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3pPr>
      <a:lvl4pPr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4pPr>
      <a:lvl5pPr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300038" indent="-300038" algn="l" defTabSz="801688" rtl="0" fontAlgn="base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Light" pitchFamily="34" charset="0"/>
          <a:ea typeface="+mn-ea"/>
        </a:defRPr>
      </a:lvl3pPr>
      <a:lvl4pPr marL="1401763" indent="-200025" algn="l" defTabSz="801688" rtl="0" fontAlgn="base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j-lt"/>
          <a:ea typeface="+mn-ea"/>
        </a:defRPr>
      </a:lvl4pPr>
      <a:lvl5pPr marL="18034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91425" tIns="45712" rIns="91425" bIns="45712" anchor="ctr">
            <a:spAutoFit/>
          </a:bodyPr>
          <a:lstStyle/>
          <a:p>
            <a:endParaRPr 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7929562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-1844675" y="898525"/>
            <a:ext cx="1844675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:20-30pt  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Regular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):20-30pt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2pPr>
      <a:lvl3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3pPr>
      <a:lvl4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4pPr>
      <a:lvl5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00038" indent="-300038" algn="l" defTabSz="801688" rtl="0" fontAlgn="base">
        <a:lnSpc>
          <a:spcPct val="140000"/>
        </a:lnSpc>
        <a:spcBef>
          <a:spcPct val="0"/>
        </a:spcBef>
        <a:spcAft>
          <a:spcPct val="0"/>
        </a:spcAft>
        <a:buChar char="•"/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4" name="Picture 6" descr="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897563"/>
            <a:ext cx="9144000" cy="1003300"/>
          </a:xfrm>
          <a:prstGeom prst="rect">
            <a:avLst/>
          </a:prstGeom>
          <a:noFill/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233738" y="2674938"/>
            <a:ext cx="27797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4400">
                <a:solidFill>
                  <a:srgbClr val="990000"/>
                </a:solidFill>
                <a:latin typeface="Arial" charset="0"/>
              </a:rPr>
              <a:t>Thank you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276600" y="3435350"/>
            <a:ext cx="2738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2600">
                <a:solidFill>
                  <a:srgbClr val="666666"/>
                </a:solidFill>
                <a:latin typeface="Arial" charset="0"/>
              </a:rPr>
              <a:t>www.huawei.com</a:t>
            </a:r>
            <a:endParaRPr lang="en-US" altLang="zh-CN" sz="2100">
              <a:solidFill>
                <a:srgbClr val="99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00038" indent="-300038" algn="l" defTabSz="801688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fontAlgn="base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/>
          <a:p>
            <a:fld id="{44385A67-3D3D-47E4-A7B3-9D3B8779F032}" type="datetime1">
              <a:rPr lang="zh-CN" altLang="en-US"/>
              <a:pPr/>
              <a:t>2010-3-11</a:t>
            </a:fld>
            <a:endParaRPr lang="en-US" altLang="zh-CN"/>
          </a:p>
        </p:txBody>
      </p:sp>
      <p:sp>
        <p:nvSpPr>
          <p:cNvPr id="2081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539750" y="1773238"/>
            <a:ext cx="5303838" cy="1666875"/>
          </a:xfrm>
        </p:spPr>
        <p:txBody>
          <a:bodyPr/>
          <a:lstStyle/>
          <a:p>
            <a:r>
              <a:rPr lang="en-US" altLang="zh-CN"/>
              <a:t>EC1260 Data Card</a:t>
            </a:r>
            <a:br>
              <a:rPr lang="en-US" altLang="zh-CN"/>
            </a:br>
            <a:r>
              <a:rPr lang="en-US" altLang="zh-CN"/>
              <a:t>Training Material</a:t>
            </a:r>
          </a:p>
        </p:txBody>
      </p:sp>
      <p:sp>
        <p:nvSpPr>
          <p:cNvPr id="2110" name="DtsShapeName" descr="6@716E3DE52@5C8G9B97@15461348D5G085L&gt;085LERF77600!!!!!!BIHO@]f77600!!!!!!!!!!111099CB13@C911099CB13@C9!!!!!!!!!!!!!!!!!!!!!!!!!!!!!!!!!!!!!!!!!!!!!!!!!!!!89B@g89BC9@11607294!!!BIHO@]`116072941@E726EE110B3252E8D3DB0371!E`u`!B`se!Us`hohof!L`udsh`m/qqu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1" hidden="1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79200" tIns="39600" rIns="79200" bIns="39600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C12E3FB5-130E-40FB-AF17-B403D69AC181}" type="slidenum">
              <a:rPr lang="de-DE"/>
              <a:pPr/>
              <a:t>10</a:t>
            </a:fld>
            <a:endParaRPr lang="en-GB"/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Diagnostics   (Tool — option)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09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8064500" cy="4611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53BD529E-D94E-47F2-8320-8D4FA9A7E585}" type="slidenum">
              <a:rPr lang="de-DE"/>
              <a:pPr/>
              <a:t>11</a:t>
            </a:fld>
            <a:endParaRPr lang="en-GB"/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Option</a:t>
            </a:r>
          </a:p>
        </p:txBody>
      </p:sp>
      <p:pic>
        <p:nvPicPr>
          <p:cNvPr id="211971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412875"/>
            <a:ext cx="7488238" cy="4608513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C9FFB76A-405A-4332-A6F0-402B08775DCA}" type="slidenum">
              <a:rPr lang="de-DE"/>
              <a:pPr/>
              <a:t>12</a:t>
            </a:fld>
            <a:endParaRPr lang="en-GB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Network type select</a:t>
            </a:r>
          </a:p>
        </p:txBody>
      </p:sp>
      <p:pic>
        <p:nvPicPr>
          <p:cNvPr id="21299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341438"/>
            <a:ext cx="7416800" cy="4451350"/>
          </a:xfr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2BD07449-32A1-422B-9798-B5F3DF34B721}" type="slidenum">
              <a:rPr lang="de-DE"/>
              <a:pPr/>
              <a:t>13</a:t>
            </a:fld>
            <a:endParaRPr lang="en-GB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Help – Check Dash board software</a:t>
            </a:r>
          </a:p>
        </p:txBody>
      </p:sp>
      <p:pic>
        <p:nvPicPr>
          <p:cNvPr id="21401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641475"/>
            <a:ext cx="7416800" cy="4524375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53DC358A-97E4-4EA0-8F0C-AEB32E4B340B}" type="slidenum">
              <a:rPr lang="de-DE"/>
              <a:pPr/>
              <a:t>2</a:t>
            </a:fld>
            <a:endParaRPr lang="en-GB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71500" indent="-571500"/>
            <a:r>
              <a:rPr lang="en-US" altLang="zh-CN" sz="3200">
                <a:solidFill>
                  <a:srgbClr val="0000CC"/>
                </a:solidFill>
                <a:ea typeface="ＭＳ Ｐゴシック" pitchFamily="34" charset="-128"/>
              </a:rPr>
              <a:t>Client Software &amp; Driver Installation </a:t>
            </a:r>
            <a:br>
              <a:rPr lang="en-US" altLang="zh-CN" sz="3200">
                <a:solidFill>
                  <a:srgbClr val="0000CC"/>
                </a:solidFill>
                <a:ea typeface="ＭＳ Ｐゴシック" pitchFamily="34" charset="-128"/>
              </a:rPr>
            </a:br>
            <a:r>
              <a:rPr lang="en-US" altLang="zh-CN" sz="3200">
                <a:solidFill>
                  <a:srgbClr val="0000CC"/>
                </a:solidFill>
                <a:ea typeface="ＭＳ Ｐゴシック" pitchFamily="34" charset="-128"/>
              </a:rPr>
              <a:t/>
            </a:r>
            <a:br>
              <a:rPr lang="en-US" altLang="zh-CN" sz="3200">
                <a:solidFill>
                  <a:srgbClr val="0000CC"/>
                </a:solidFill>
                <a:ea typeface="ＭＳ Ｐゴシック" pitchFamily="34" charset="-128"/>
              </a:rPr>
            </a:br>
            <a:endParaRPr lang="en-US" altLang="zh-CN" sz="3200">
              <a:solidFill>
                <a:srgbClr val="0000CC"/>
              </a:solidFill>
              <a:ea typeface="ＭＳ Ｐゴシック" pitchFamily="34" charset="-128"/>
            </a:endParaRP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7929562" cy="4194175"/>
          </a:xfrm>
        </p:spPr>
        <p:txBody>
          <a:bodyPr/>
          <a:lstStyle/>
          <a:p>
            <a:pPr marL="323850" indent="-323850" defTabSz="784225" eaLnBrk="0" hangingPunct="0"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  <a:buFontTx/>
              <a:buAutoNum type="arabicPeriod"/>
            </a:pPr>
            <a:endParaRPr lang="en-US" altLang="zh-CN" sz="3000">
              <a:solidFill>
                <a:srgbClr val="990000"/>
              </a:solidFill>
              <a:ea typeface="ＭＳ Ｐゴシック" pitchFamily="34" charset="-128"/>
            </a:endParaRPr>
          </a:p>
          <a:p>
            <a:pPr marL="323850" indent="-323850" defTabSz="784225" eaLnBrk="0" hangingPunct="0">
              <a:lnSpc>
                <a:spcPct val="100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zh-CN" altLang="en-US" sz="3000">
                <a:solidFill>
                  <a:srgbClr val="0000CC"/>
                </a:solidFill>
                <a:ea typeface="ＭＳ Ｐゴシック" pitchFamily="34" charset="-128"/>
              </a:rPr>
              <a:t>    </a:t>
            </a:r>
            <a:endParaRPr lang="en-US" altLang="zh-CN" sz="3000">
              <a:solidFill>
                <a:srgbClr val="0000CC"/>
              </a:solidFill>
              <a:ea typeface="ＭＳ Ｐゴシック" pitchFamily="34" charset="-128"/>
            </a:endParaRPr>
          </a:p>
        </p:txBody>
      </p:sp>
      <p:pic>
        <p:nvPicPr>
          <p:cNvPr id="194564" name="Picture 4"/>
          <p:cNvPicPr>
            <a:picLocks noChangeAspect="1" noChangeArrowheads="1"/>
          </p:cNvPicPr>
          <p:nvPr/>
        </p:nvPicPr>
        <p:blipFill>
          <a:blip r:embed="rId2" cstate="print"/>
          <a:srcRect l="2980" t="6706" r="4944" b="8284"/>
          <a:stretch>
            <a:fillRect/>
          </a:stretch>
        </p:blipFill>
        <p:spPr bwMode="auto">
          <a:xfrm>
            <a:off x="4140200" y="3141663"/>
            <a:ext cx="44640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8DE913FC-5974-418F-852E-B1DB9A0A6B14}" type="slidenum">
              <a:rPr lang="de-DE"/>
              <a:pPr/>
              <a:t>3</a:t>
            </a:fld>
            <a:endParaRPr lang="en-GB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0000CC"/>
                </a:solidFill>
                <a:latin typeface="FrutigerNext LT Regular" pitchFamily="34" charset="0"/>
                <a:ea typeface="ＭＳ Ｐゴシック" pitchFamily="34" charset="-128"/>
              </a:rPr>
              <a:t>Client Software Installation</a:t>
            </a:r>
            <a:endParaRPr lang="zh-CN" altLang="en-US" b="1">
              <a:solidFill>
                <a:srgbClr val="0000CC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7929562" cy="2717800"/>
          </a:xfrm>
          <a:ln w="76200" cap="flat" algn="ctr">
            <a:solidFill>
              <a:schemeClr val="tx1"/>
            </a:solidFill>
            <a:headEnd type="none" w="med" len="med"/>
            <a:tailEnd type="none" w="med" len="med"/>
          </a:ln>
        </p:spPr>
        <p:txBody>
          <a:bodyPr lIns="79200" tIns="39600" rIns="79200" bIns="3960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/>
              <a:t>    2/2: Client software installation by manually </a:t>
            </a:r>
          </a:p>
          <a:p>
            <a:pPr>
              <a:buFont typeface="Wingdings" pitchFamily="2" charset="2"/>
              <a:buNone/>
            </a:pPr>
            <a:r>
              <a:rPr lang="en-US" altLang="zh-CN"/>
              <a:t>    Insert EC1260 to PC, from “My Computer” and open the below  “Dummy CD-ROM” icon or from the driver CD open the same icon. And double click the “setup.exe”, then go ahead the installation. </a:t>
            </a:r>
          </a:p>
          <a:p>
            <a:pPr>
              <a:buFont typeface="Wingdings" pitchFamily="2" charset="2"/>
              <a:buNone/>
            </a:pPr>
            <a:endParaRPr lang="en-US" altLang="zh-CN"/>
          </a:p>
        </p:txBody>
      </p:sp>
      <p:pic>
        <p:nvPicPr>
          <p:cNvPr id="2201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933825"/>
            <a:ext cx="2879725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4724400"/>
            <a:ext cx="424815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66" name="Line 6"/>
          <p:cNvSpPr>
            <a:spLocks noChangeShapeType="1"/>
          </p:cNvSpPr>
          <p:nvPr/>
        </p:nvSpPr>
        <p:spPr bwMode="auto">
          <a:xfrm>
            <a:off x="2124075" y="5084763"/>
            <a:ext cx="0" cy="5762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79200" tIns="39600" rIns="79200" bIns="39600">
            <a:spAutoFit/>
          </a:bodyPr>
          <a:lstStyle/>
          <a:p>
            <a:endParaRPr lang="en-US"/>
          </a:p>
        </p:txBody>
      </p:sp>
      <p:sp>
        <p:nvSpPr>
          <p:cNvPr id="220167" name="Line 7"/>
          <p:cNvSpPr>
            <a:spLocks noChangeShapeType="1"/>
          </p:cNvSpPr>
          <p:nvPr/>
        </p:nvSpPr>
        <p:spPr bwMode="auto">
          <a:xfrm>
            <a:off x="2195513" y="5589588"/>
            <a:ext cx="22320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79200" tIns="39600" rIns="79200" bIns="3960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7F11BA06-425C-4266-9892-A8E5233F8FA2}" type="slidenum">
              <a:rPr lang="de-DE"/>
              <a:pPr/>
              <a:t>4</a:t>
            </a:fld>
            <a:endParaRPr lang="en-GB"/>
          </a:p>
        </p:txBody>
      </p:sp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0000CC"/>
                </a:solidFill>
                <a:latin typeface="FrutigerNext LT Regular" pitchFamily="34" charset="0"/>
                <a:ea typeface="ＭＳ Ｐゴシック" pitchFamily="34" charset="-128"/>
              </a:rPr>
              <a:t>Client Software Installation</a:t>
            </a:r>
            <a:endParaRPr lang="zh-CN" altLang="en-US" b="1">
              <a:solidFill>
                <a:srgbClr val="0000CC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7929562" cy="41941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/>
              <a:t>1/2: Client software auto-installation</a:t>
            </a:r>
          </a:p>
          <a:p>
            <a:pPr>
              <a:buFont typeface="Wingdings" pitchFamily="2" charset="2"/>
              <a:buNone/>
            </a:pPr>
            <a:r>
              <a:rPr lang="en-US" altLang="zh-CN"/>
              <a:t>    Insert the EC1260 data card to PC, waiting the below picture pop up, then press” next “ till to” finish”.</a:t>
            </a:r>
          </a:p>
        </p:txBody>
      </p:sp>
      <p:pic>
        <p:nvPicPr>
          <p:cNvPr id="198660" name="Picture 4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708275"/>
            <a:ext cx="4319587" cy="3387725"/>
          </a:xfrm>
          <a:prstGeom prst="rect">
            <a:avLst/>
          </a:prstGeom>
          <a:noFill/>
        </p:spPr>
      </p:pic>
      <p:pic>
        <p:nvPicPr>
          <p:cNvPr id="198663" name="Picture 7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924175"/>
            <a:ext cx="4176713" cy="1509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47BCD6A7-DDC8-4921-9264-ED2CAD8F3CA5}" type="slidenum">
              <a:rPr lang="de-DE"/>
              <a:pPr/>
              <a:t>5</a:t>
            </a:fld>
            <a:endParaRPr lang="en-GB"/>
          </a:p>
        </p:txBody>
      </p:sp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>
                <a:ea typeface="ＭＳ Ｐゴシック" pitchFamily="34" charset="-128"/>
              </a:rPr>
              <a:t>Driver Installation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2300" y="1466850"/>
            <a:ext cx="8064500" cy="4525963"/>
          </a:xfrm>
        </p:spPr>
        <p:txBody>
          <a:bodyPr/>
          <a:lstStyle/>
          <a:p>
            <a:pPr marL="323850" indent="-323850" defTabSz="784225">
              <a:buClr>
                <a:schemeClr val="tx1"/>
              </a:buClr>
              <a:buFontTx/>
              <a:buAutoNum type="alphaLcPeriod" startAt="2"/>
            </a:pPr>
            <a:r>
              <a:rPr lang="en-US" altLang="zh-CN" sz="2700"/>
              <a:t>Click the “Next” button.</a:t>
            </a:r>
          </a:p>
        </p:txBody>
      </p:sp>
      <p:pic>
        <p:nvPicPr>
          <p:cNvPr id="215044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133600"/>
            <a:ext cx="4752975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768A1DB8-4D9F-47F0-83AF-8ADB81378F43}" type="slidenum">
              <a:rPr lang="de-DE"/>
              <a:pPr/>
              <a:t>6</a:t>
            </a:fld>
            <a:endParaRPr lang="en-GB"/>
          </a:p>
        </p:txBody>
      </p:sp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>
                <a:ea typeface="ＭＳ Ｐゴシック" pitchFamily="34" charset="-128"/>
              </a:rPr>
              <a:t>Driver Installation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2300" y="1298575"/>
            <a:ext cx="8064500" cy="4525963"/>
          </a:xfrm>
        </p:spPr>
        <p:txBody>
          <a:bodyPr/>
          <a:lstStyle/>
          <a:p>
            <a:pPr marL="323850" indent="-323850" defTabSz="784225">
              <a:buClr>
                <a:schemeClr val="tx1"/>
              </a:buClr>
              <a:buFontTx/>
              <a:buAutoNum type="alphaLcPeriod" startAt="3"/>
            </a:pPr>
            <a:r>
              <a:rPr lang="en-US" altLang="zh-CN" sz="2700"/>
              <a:t>Select “I Agree”.</a:t>
            </a:r>
          </a:p>
        </p:txBody>
      </p:sp>
      <p:pic>
        <p:nvPicPr>
          <p:cNvPr id="217092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205038"/>
            <a:ext cx="44577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8EDB1FF2-8DAE-48DA-9211-464AA698270A}" type="slidenum">
              <a:rPr lang="de-DE"/>
              <a:pPr/>
              <a:t>7</a:t>
            </a:fld>
            <a:endParaRPr lang="en-GB"/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>
                <a:ea typeface="ＭＳ Ｐゴシック" pitchFamily="34" charset="-128"/>
              </a:rPr>
              <a:t>Driver Installation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417638"/>
            <a:ext cx="8064500" cy="4525962"/>
          </a:xfrm>
        </p:spPr>
        <p:txBody>
          <a:bodyPr/>
          <a:lstStyle/>
          <a:p>
            <a:pPr marL="323850" indent="-323850" defTabSz="784225">
              <a:buClr>
                <a:schemeClr val="tx1"/>
              </a:buClr>
              <a:buFontTx/>
              <a:buAutoNum type="alphaLcPeriod" startAt="4"/>
            </a:pPr>
            <a:r>
              <a:rPr lang="en-US" altLang="zh-CN" sz="2700"/>
              <a:t>Select folder where the driver will be  fixed and click “Next” and “Install”.</a:t>
            </a:r>
          </a:p>
        </p:txBody>
      </p:sp>
      <p:sp>
        <p:nvSpPr>
          <p:cNvPr id="219140" name="AutoShape 4"/>
          <p:cNvSpPr>
            <a:spLocks noChangeArrowheads="1"/>
          </p:cNvSpPr>
          <p:nvPr/>
        </p:nvSpPr>
        <p:spPr bwMode="auto">
          <a:xfrm>
            <a:off x="4284663" y="3933825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191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492375"/>
            <a:ext cx="4103687" cy="3206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91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492375"/>
            <a:ext cx="4103687" cy="3206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F7E9D952-5153-4C6E-AE30-161171ED3D34}" type="slidenum">
              <a:rPr lang="de-DE"/>
              <a:pPr/>
              <a:t>8</a:t>
            </a:fld>
            <a:endParaRPr lang="en-GB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0000CC"/>
                </a:solidFill>
                <a:latin typeface="FrutigerNext LT Regular" pitchFamily="34" charset="0"/>
                <a:ea typeface="ＭＳ Ｐゴシック" pitchFamily="34" charset="-128"/>
              </a:rPr>
              <a:t>Client Software Installation</a:t>
            </a:r>
            <a:endParaRPr lang="zh-CN" altLang="en-US" b="1">
              <a:solidFill>
                <a:srgbClr val="0000CC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/>
              <a:t>1/2: Client software auto-installation</a:t>
            </a:r>
          </a:p>
          <a:p>
            <a:pPr>
              <a:buFont typeface="Wingdings" pitchFamily="2" charset="2"/>
              <a:buNone/>
            </a:pPr>
            <a:r>
              <a:rPr lang="en-US" altLang="zh-CN"/>
              <a:t>T</a:t>
            </a:r>
          </a:p>
          <a:p>
            <a:pPr>
              <a:buFont typeface="Wingdings" pitchFamily="2" charset="2"/>
              <a:buNone/>
            </a:pPr>
            <a:endParaRPr lang="zh-CN" altLang="en-US"/>
          </a:p>
        </p:txBody>
      </p:sp>
      <p:pic>
        <p:nvPicPr>
          <p:cNvPr id="200709" name="Picture 5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2636838"/>
            <a:ext cx="4103687" cy="3163887"/>
          </a:xfrm>
          <a:prstGeom prst="rect">
            <a:avLst/>
          </a:prstGeom>
          <a:noFill/>
        </p:spPr>
      </p:pic>
      <p:pic>
        <p:nvPicPr>
          <p:cNvPr id="200710" name="Picture 6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08275"/>
            <a:ext cx="3671887" cy="157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Page </a:t>
            </a:r>
            <a:fld id="{3F66692A-4EBC-4078-A276-DDECE3B1CA53}" type="slidenum">
              <a:rPr lang="de-DE"/>
              <a:pPr/>
              <a:t>9</a:t>
            </a:fld>
            <a:endParaRPr lang="en-GB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Huawei Access Manager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99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00213"/>
            <a:ext cx="8064500" cy="4392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282</TotalTime>
  <Words>186</Words>
  <Application>Microsoft Office PowerPoint</Application>
  <PresentationFormat>On-screen Show (4:3)</PresentationFormat>
  <Paragraphs>38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Arial</vt:lpstr>
      <vt:lpstr>ＭＳ Ｐゴシック</vt:lpstr>
      <vt:lpstr>FrutigerNext LT Medium</vt:lpstr>
      <vt:lpstr>黑体</vt:lpstr>
      <vt:lpstr>FrutigerNext LT Regular</vt:lpstr>
      <vt:lpstr>华文细黑</vt:lpstr>
      <vt:lpstr>Wingdings</vt:lpstr>
      <vt:lpstr>FrutigerNext LT Light</vt:lpstr>
      <vt:lpstr>宋体</vt:lpstr>
      <vt:lpstr>FrutigerNext LT Bold</vt:lpstr>
      <vt:lpstr>Times</vt:lpstr>
      <vt:lpstr>default</vt:lpstr>
      <vt:lpstr>2_自定义设计方案</vt:lpstr>
      <vt:lpstr>1_自定义设计方案</vt:lpstr>
      <vt:lpstr>EC1260 Data Card Training Material</vt:lpstr>
      <vt:lpstr>Client Software &amp; Driver Installation   </vt:lpstr>
      <vt:lpstr>Client Software Installation</vt:lpstr>
      <vt:lpstr>Client Software Installation</vt:lpstr>
      <vt:lpstr>Driver Installation</vt:lpstr>
      <vt:lpstr>Driver Installation</vt:lpstr>
      <vt:lpstr>Driver Installation</vt:lpstr>
      <vt:lpstr>Client Software Installation</vt:lpstr>
      <vt:lpstr>Huawei Access Manager</vt:lpstr>
      <vt:lpstr>Diagnostics   (Tool — option)</vt:lpstr>
      <vt:lpstr>Option</vt:lpstr>
      <vt:lpstr>Network type select</vt:lpstr>
      <vt:lpstr>Help – Check Dash board software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EC1260 Data Card Training Course</dc:title>
  <dc:creator>g66711</dc:creator>
  <cp:lastModifiedBy>42636</cp:lastModifiedBy>
  <cp:revision>78</cp:revision>
  <dcterms:created xsi:type="dcterms:W3CDTF">2009-04-29T06:59:08Z</dcterms:created>
  <dcterms:modified xsi:type="dcterms:W3CDTF">2010-03-11T12:42:59Z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1267794153</vt:lpwstr>
  </property>
</Properties>
</file>